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0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1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8C22-6424-4D12-B33E-9DE2CB44E986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1F7E-C7BA-4FC1-8E60-B09F45831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0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5"/>
            <a:ext cx="9144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14" y="908720"/>
            <a:ext cx="9220214" cy="5184575"/>
          </a:xfrm>
        </p:spPr>
      </p:pic>
    </p:spTree>
    <p:extLst>
      <p:ext uri="{BB962C8B-B14F-4D97-AF65-F5344CB8AC3E}">
        <p14:creationId xmlns:p14="http://schemas.microsoft.com/office/powerpoint/2010/main" val="24857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16" y="-36244"/>
            <a:ext cx="9190516" cy="6882201"/>
          </a:xfrm>
        </p:spPr>
      </p:pic>
    </p:spTree>
    <p:extLst>
      <p:ext uri="{BB962C8B-B14F-4D97-AF65-F5344CB8AC3E}">
        <p14:creationId xmlns:p14="http://schemas.microsoft.com/office/powerpoint/2010/main" val="39943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4" y="332656"/>
            <a:ext cx="9220224" cy="6146815"/>
          </a:xfrm>
        </p:spPr>
      </p:pic>
    </p:spTree>
    <p:extLst>
      <p:ext uri="{BB962C8B-B14F-4D97-AF65-F5344CB8AC3E}">
        <p14:creationId xmlns:p14="http://schemas.microsoft.com/office/powerpoint/2010/main" val="5183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61516" cy="6472611"/>
          </a:xfrm>
        </p:spPr>
      </p:pic>
    </p:spTree>
    <p:extLst>
      <p:ext uri="{BB962C8B-B14F-4D97-AF65-F5344CB8AC3E}">
        <p14:creationId xmlns:p14="http://schemas.microsoft.com/office/powerpoint/2010/main" val="23086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04" y="1772816"/>
            <a:ext cx="9169675" cy="3881829"/>
          </a:xfrm>
        </p:spPr>
      </p:pic>
    </p:spTree>
    <p:extLst>
      <p:ext uri="{BB962C8B-B14F-4D97-AF65-F5344CB8AC3E}">
        <p14:creationId xmlns:p14="http://schemas.microsoft.com/office/powerpoint/2010/main" val="31375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202459" cy="6159075"/>
          </a:xfrm>
        </p:spPr>
      </p:pic>
    </p:spTree>
    <p:extLst>
      <p:ext uri="{BB962C8B-B14F-4D97-AF65-F5344CB8AC3E}">
        <p14:creationId xmlns:p14="http://schemas.microsoft.com/office/powerpoint/2010/main" val="14561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8840"/>
            <a:ext cx="9274633" cy="3312368"/>
          </a:xfrm>
        </p:spPr>
      </p:pic>
    </p:spTree>
    <p:extLst>
      <p:ext uri="{BB962C8B-B14F-4D97-AF65-F5344CB8AC3E}">
        <p14:creationId xmlns:p14="http://schemas.microsoft.com/office/powerpoint/2010/main" val="11217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66" y="-33674"/>
            <a:ext cx="9177774" cy="6891674"/>
          </a:xfrm>
        </p:spPr>
      </p:pic>
    </p:spTree>
    <p:extLst>
      <p:ext uri="{BB962C8B-B14F-4D97-AF65-F5344CB8AC3E}">
        <p14:creationId xmlns:p14="http://schemas.microsoft.com/office/powerpoint/2010/main" val="19880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2" y="620688"/>
            <a:ext cx="9256076" cy="5553646"/>
          </a:xfrm>
        </p:spPr>
      </p:pic>
    </p:spTree>
    <p:extLst>
      <p:ext uri="{BB962C8B-B14F-4D97-AF65-F5344CB8AC3E}">
        <p14:creationId xmlns:p14="http://schemas.microsoft.com/office/powerpoint/2010/main" val="136768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263438" cy="6544619"/>
          </a:xfrm>
        </p:spPr>
      </p:pic>
    </p:spTree>
    <p:extLst>
      <p:ext uri="{BB962C8B-B14F-4D97-AF65-F5344CB8AC3E}">
        <p14:creationId xmlns:p14="http://schemas.microsoft.com/office/powerpoint/2010/main" val="35122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30948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50120" cy="3026578"/>
          </a:xfrm>
        </p:spPr>
      </p:pic>
    </p:spTree>
    <p:extLst>
      <p:ext uri="{BB962C8B-B14F-4D97-AF65-F5344CB8AC3E}">
        <p14:creationId xmlns:p14="http://schemas.microsoft.com/office/powerpoint/2010/main" val="41908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4142"/>
            <a:ext cx="9165177" cy="7332142"/>
          </a:xfrm>
        </p:spPr>
      </p:pic>
    </p:spTree>
    <p:extLst>
      <p:ext uri="{BB962C8B-B14F-4D97-AF65-F5344CB8AC3E}">
        <p14:creationId xmlns:p14="http://schemas.microsoft.com/office/powerpoint/2010/main" val="11319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486"/>
            <a:ext cx="9144000" cy="3125391"/>
          </a:xfrm>
        </p:spPr>
      </p:pic>
    </p:spTree>
    <p:extLst>
      <p:ext uri="{BB962C8B-B14F-4D97-AF65-F5344CB8AC3E}">
        <p14:creationId xmlns:p14="http://schemas.microsoft.com/office/powerpoint/2010/main" val="12603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2" y="0"/>
            <a:ext cx="9144000" cy="6866313"/>
          </a:xfrm>
        </p:spPr>
      </p:pic>
    </p:spTree>
    <p:extLst>
      <p:ext uri="{BB962C8B-B14F-4D97-AF65-F5344CB8AC3E}">
        <p14:creationId xmlns:p14="http://schemas.microsoft.com/office/powerpoint/2010/main" val="35156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6" y="116632"/>
            <a:ext cx="9175474" cy="6606342"/>
          </a:xfrm>
        </p:spPr>
      </p:pic>
    </p:spTree>
    <p:extLst>
      <p:ext uri="{BB962C8B-B14F-4D97-AF65-F5344CB8AC3E}">
        <p14:creationId xmlns:p14="http://schemas.microsoft.com/office/powerpoint/2010/main" val="41761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5" y="20878"/>
            <a:ext cx="9188952" cy="6883361"/>
          </a:xfrm>
        </p:spPr>
      </p:pic>
    </p:spTree>
    <p:extLst>
      <p:ext uri="{BB962C8B-B14F-4D97-AF65-F5344CB8AC3E}">
        <p14:creationId xmlns:p14="http://schemas.microsoft.com/office/powerpoint/2010/main" val="15446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2016-09-14T21:31:43Z</dcterms:created>
  <dcterms:modified xsi:type="dcterms:W3CDTF">2016-09-14T21:56:51Z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